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3" d="100"/>
          <a:sy n="43" d="100"/>
        </p:scale>
        <p:origin x="15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6741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6984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11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40795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73814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8367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3494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7843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62327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2485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6934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99C97-CFD5-4FBC-8214-AACD4005C4A2}" type="datetimeFigureOut">
              <a:rPr lang="en-ZA" smtClean="0"/>
              <a:t>2025/10/20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ED477-ED88-4DA1-8F5B-D71E94B8F24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42185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5">
            <a:extLst>
              <a:ext uri="{FF2B5EF4-FFF2-40B4-BE49-F238E27FC236}">
                <a16:creationId xmlns:a16="http://schemas.microsoft.com/office/drawing/2014/main" id="{39ACCD44-62D6-2FFF-77E1-879884E110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4"/>
          <a:stretch>
            <a:fillRect/>
          </a:stretch>
        </p:blipFill>
        <p:spPr>
          <a:xfrm>
            <a:off x="493828" y="505838"/>
            <a:ext cx="5870344" cy="8861897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2474C0A-AFF0-1179-90ED-E8578A6C58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213011"/>
              </p:ext>
            </p:extLst>
          </p:nvPr>
        </p:nvGraphicFramePr>
        <p:xfrm>
          <a:off x="723900" y="7235890"/>
          <a:ext cx="54102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0200">
                  <a:extLst>
                    <a:ext uri="{9D8B030D-6E8A-4147-A177-3AD203B41FA5}">
                      <a16:colId xmlns:a16="http://schemas.microsoft.com/office/drawing/2014/main" val="7951251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sz="2600" dirty="0"/>
                        <a:t>Specification Sheet</a:t>
                      </a:r>
                    </a:p>
                    <a:p>
                      <a:pPr algn="ctr"/>
                      <a:r>
                        <a:rPr lang="en-ZA" sz="2600" dirty="0"/>
                        <a:t>GTX Range of Wind Turbines</a:t>
                      </a:r>
                    </a:p>
                    <a:p>
                      <a:pPr algn="ctr"/>
                      <a:r>
                        <a:rPr lang="en-ZA" sz="2600" dirty="0"/>
                        <a:t>Version 2,1</a:t>
                      </a:r>
                    </a:p>
                    <a:p>
                      <a:pPr algn="ctr"/>
                      <a:r>
                        <a:rPr lang="en-ZA" sz="2600" dirty="0"/>
                        <a:t>Author: Jonathan Holtzhausen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9923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6516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</TotalTime>
  <Words>13</Words>
  <Application>Microsoft Office PowerPoint</Application>
  <PresentationFormat>A4 Paper (210x297 mm)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Stream</dc:creator>
  <cp:lastModifiedBy>Glen Graham</cp:lastModifiedBy>
  <cp:revision>34</cp:revision>
  <dcterms:created xsi:type="dcterms:W3CDTF">2025-04-03T07:22:32Z</dcterms:created>
  <dcterms:modified xsi:type="dcterms:W3CDTF">2025-10-20T05:40:23Z</dcterms:modified>
</cp:coreProperties>
</file>